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56" r:id="rId4"/>
    <p:sldId id="288" r:id="rId5"/>
    <p:sldId id="284" r:id="rId6"/>
    <p:sldId id="283" r:id="rId7"/>
    <p:sldId id="271" r:id="rId8"/>
    <p:sldId id="286" r:id="rId9"/>
    <p:sldId id="287" r:id="rId10"/>
    <p:sldId id="293" r:id="rId11"/>
    <p:sldId id="289" r:id="rId12"/>
    <p:sldId id="290" r:id="rId13"/>
    <p:sldId id="291" r:id="rId14"/>
    <p:sldId id="292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AFFB9B-9FB8-469E-96F9-4D32314110B6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2EF78E3-FDA3-4D28-AAA2-0B81F349A39D}" type="datetimeFigureOut">
              <a:rPr lang="en-US" smtClean="0"/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345" indent="-3429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15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17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2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22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797" y="1557524"/>
            <a:ext cx="10530150" cy="159668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SOSIALISASI PENERIMAAN DIPLOMA DUA  JALUR CEPAT (D2JC)</a:t>
            </a:r>
            <a:b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BEKERJASAMA DENGAN SMK DAN INDUSTRI</a:t>
            </a: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1" y="273944"/>
            <a:ext cx="1063754" cy="95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84727" y="5399194"/>
            <a:ext cx="7943273" cy="1430115"/>
          </a:xfrm>
        </p:spPr>
        <p:txBody>
          <a:bodyPr>
            <a:normAutofit lnSpcReduction="10000"/>
          </a:bodyPr>
          <a:lstStyle/>
          <a:p>
            <a:pPr algn="l"/>
            <a:r>
              <a:rPr lang="sv-SE" sz="2000" b="1" dirty="0">
                <a:solidFill>
                  <a:schemeClr val="bg1"/>
                </a:solidFill>
              </a:rPr>
              <a:t>POLITEKNIK NEGERI PADANG</a:t>
            </a:r>
            <a:endParaRPr lang="sv-SE" sz="2000" b="1" dirty="0">
              <a:solidFill>
                <a:schemeClr val="bg1"/>
              </a:solidFill>
            </a:endParaRPr>
          </a:p>
          <a:p>
            <a:pPr algn="l"/>
            <a:r>
              <a:rPr lang="sv-SE" sz="2000" dirty="0">
                <a:solidFill>
                  <a:schemeClr val="bg1"/>
                </a:solidFill>
              </a:rPr>
              <a:t>PROGRAM STUDI D-II </a:t>
            </a:r>
            <a:r>
              <a:rPr lang="en-US" sz="2000" b="1" dirty="0">
                <a:solidFill>
                  <a:schemeClr val="bg1"/>
                </a:solidFill>
              </a:rPr>
              <a:t>JALUR CEPAT 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INSTALASI DAN PEMELIHARAAN KABEL BERTEGANGAN RENDAH </a:t>
            </a:r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TAHUN 2022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8000" y="6446296"/>
            <a:ext cx="4064000" cy="29238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/>
              <a:t>Program D-II </a:t>
            </a:r>
            <a:r>
              <a:rPr lang="en-US" sz="1300" b="1" i="1" dirty="0"/>
              <a:t>Fast Track </a:t>
            </a:r>
            <a:r>
              <a:rPr lang="en-US" sz="1300" b="1" dirty="0" err="1"/>
              <a:t>dengan</a:t>
            </a:r>
            <a:r>
              <a:rPr lang="en-US" sz="1300" b="1" dirty="0"/>
              <a:t> SMK DAN IDUKA</a:t>
            </a:r>
            <a:endParaRPr lang="en-US" sz="13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7065" t="69671" r="23366" b="16497"/>
          <a:stretch>
            <a:fillRect/>
          </a:stretch>
        </p:blipFill>
        <p:spPr>
          <a:xfrm>
            <a:off x="423797" y="3330583"/>
            <a:ext cx="7749651" cy="746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3214" t="13181" r="52826" b="62905"/>
          <a:stretch>
            <a:fillRect/>
          </a:stretch>
        </p:blipFill>
        <p:spPr>
          <a:xfrm>
            <a:off x="166534" y="223121"/>
            <a:ext cx="1843698" cy="1034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1304" t="14442" r="6739" b="58386"/>
          <a:stretch>
            <a:fillRect/>
          </a:stretch>
        </p:blipFill>
        <p:spPr>
          <a:xfrm>
            <a:off x="9311203" y="119316"/>
            <a:ext cx="2636256" cy="11383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156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Magang</a:t>
            </a:r>
            <a:r>
              <a:rPr lang="en-US" dirty="0"/>
              <a:t> di PT </a:t>
            </a:r>
            <a:r>
              <a:rPr lang="en-US" dirty="0" err="1"/>
              <a:t>Manorian</a:t>
            </a:r>
            <a:r>
              <a:rPr lang="en-US" dirty="0"/>
              <a:t> Group PT </a:t>
            </a:r>
            <a:r>
              <a:rPr lang="en-US" dirty="0" err="1"/>
              <a:t>Kurnia</a:t>
            </a:r>
            <a:r>
              <a:rPr lang="en-US" dirty="0"/>
              <a:t> Abadi Padang</a:t>
            </a:r>
            <a:endParaRPr lang="en-ID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0749" y="1253331"/>
            <a:ext cx="241090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137" y="1253331"/>
            <a:ext cx="2516355" cy="4213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420" y="1253331"/>
            <a:ext cx="2340798" cy="41468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06-16 at 09.24.5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19438" y="1027906"/>
            <a:ext cx="8706874" cy="47884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06-16 at 09.25.1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55826" y="575035"/>
            <a:ext cx="9037626" cy="49703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0191" y="2464905"/>
            <a:ext cx="68116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TERIMA KASIH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69303" y="3110845"/>
          <a:ext cx="10510887" cy="28761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98440"/>
                <a:gridCol w="7812447"/>
              </a:tblGrid>
              <a:tr h="524535">
                <a:tc>
                  <a:txBody>
                    <a:bodyPr/>
                    <a:lstStyle/>
                    <a:p>
                      <a:pPr marL="33210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800" spc="-15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32105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spc="-15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il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san</a:t>
                      </a:r>
                      <a:endParaRPr lang="en-ID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8320" marR="180086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798320" marR="1800860"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il</a:t>
                      </a:r>
                      <a:endParaRPr lang="en-ID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351643">
                <a:tc>
                  <a:txBody>
                    <a:bodyPr/>
                    <a:lstStyle/>
                    <a:p>
                      <a:pPr marL="64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isi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effectLst/>
                        </a:rPr>
                        <a:t>Mu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ID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4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up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rvisor</a:t>
                      </a:r>
                      <a:endParaRPr lang="en-ID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4770" marR="2457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meliha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raa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man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faa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tan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ga </a:t>
                      </a:r>
                      <a:r>
                        <a:rPr lang="en-US" sz="1800" spc="-15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is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rik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en-ID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70" marR="431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spc="-15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ulusan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memi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iki</a:t>
                      </a:r>
                      <a:r>
                        <a:rPr lang="en-US" sz="1800" spc="1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mpuan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untuk</a:t>
                      </a:r>
                      <a:r>
                        <a:rPr lang="en-US" sz="1800" spc="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me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-25" dirty="0" err="1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spc="15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1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tugas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rli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kup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lu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en-ID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4770" marR="4254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sus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sifik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rta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mampu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menunjukk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ine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ja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mu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ku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nt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tas</a:t>
                      </a:r>
                      <a:r>
                        <a:rPr lang="en-US" sz="1800" spc="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25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g </a:t>
                      </a:r>
                      <a:r>
                        <a:rPr lang="en-US" sz="1800" spc="15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rukur</a:t>
                      </a:r>
                      <a:r>
                        <a:rPr lang="en-US" sz="1800" spc="1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prinsip</a:t>
                      </a:r>
                      <a:r>
                        <a:rPr lang="en-US" sz="1800" spc="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bidang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hl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lam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mas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op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d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melih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stal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r>
                        <a:rPr lang="en-US" sz="1800" spc="2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25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is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rik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10" dirty="0" err="1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ik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dis</a:t>
                      </a:r>
                      <a:r>
                        <a:rPr lang="en-US" sz="1800" spc="1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ins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lasi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man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tan</a:t>
                      </a:r>
                      <a:r>
                        <a:rPr lang="en-US" sz="1800" spc="1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ten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ga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strik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maupun</a:t>
                      </a:r>
                      <a:r>
                        <a:rPr lang="en-US" sz="1800" spc="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dis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dis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ribusi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800" spc="-5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US" sz="1800" spc="-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800" spc="5" dirty="0" err="1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strik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ID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54144" y="289174"/>
            <a:ext cx="10510887" cy="263149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Identitas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Nama Program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: D2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Instalasi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Pemeliharaan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Kabel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Bertegangan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Rendah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Pendirian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: KEPMEN  DIKBUDRISTEK,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Nomor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119/D/OT/2022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Pengelola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: Teknik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Perguruan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Tinggi                               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Politeknik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Negeri Padang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Keunggulan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Unggul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dibidang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pembangunan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pemasangan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pemeliharaan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sirkit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pemanfaatan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instalasi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listrik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tegangan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rendah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dibutuhan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mitra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kerjasama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(DUDIKA)”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5583" t="22610" r="16782" b="11606"/>
          <a:stretch>
            <a:fillRect/>
          </a:stretch>
        </p:blipFill>
        <p:spPr>
          <a:xfrm>
            <a:off x="0" y="356620"/>
            <a:ext cx="12192000" cy="634898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 Okupasi Nasional Dalam Kerangka Kualifikasi Sub Sektor Ketenagalistrikan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981" y="2052918"/>
            <a:ext cx="6775757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Okupasi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setara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level 4 KKNI: </a:t>
            </a:r>
            <a:endParaRPr lang="en-ID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Teknisi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Pembangunan dan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Pemasangan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Pemanfaatan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Tegangan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Rendah</a:t>
            </a:r>
            <a:endParaRPr lang="en-ID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Teknisi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Pemeliharaan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Pemanfaatan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Tenaga Listrik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Tegangan</a:t>
            </a:r>
            <a:r>
              <a:rPr lang="en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Rendah</a:t>
            </a:r>
            <a:endParaRPr lang="en-ID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ID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3F87-9DD9-4E8A-B87A-4571BF801FC2}" type="slidenum">
              <a:rPr lang="en-ID" smtClean="0"/>
            </a:fld>
            <a:endParaRPr lang="en-ID"/>
          </a:p>
        </p:txBody>
      </p:sp>
      <p:sp>
        <p:nvSpPr>
          <p:cNvPr id="7" name="TextBox 6"/>
          <p:cNvSpPr txBox="1"/>
          <p:nvPr/>
        </p:nvSpPr>
        <p:spPr>
          <a:xfrm>
            <a:off x="9014691" y="6562271"/>
            <a:ext cx="3177309" cy="29238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/>
              <a:t>Program D-II </a:t>
            </a:r>
            <a:r>
              <a:rPr lang="en-US" sz="1300" b="1" i="1" dirty="0"/>
              <a:t>Fast Track </a:t>
            </a:r>
            <a:r>
              <a:rPr lang="en-US" sz="1300" b="1" dirty="0" err="1"/>
              <a:t>dengan</a:t>
            </a:r>
            <a:r>
              <a:rPr lang="en-US" sz="1300" b="1" dirty="0"/>
              <a:t> SMK</a:t>
            </a:r>
            <a:endParaRPr lang="en-ID" sz="1300" b="1" dirty="0"/>
          </a:p>
        </p:txBody>
      </p:sp>
      <p:pic>
        <p:nvPicPr>
          <p:cNvPr id="8" name="Picture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477" y="245808"/>
            <a:ext cx="693510" cy="72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591" t="19123" r="36136" b="12505"/>
          <a:stretch>
            <a:fillRect/>
          </a:stretch>
        </p:blipFill>
        <p:spPr>
          <a:xfrm>
            <a:off x="724451" y="2052918"/>
            <a:ext cx="3498730" cy="46526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98" y="428650"/>
            <a:ext cx="10678867" cy="893605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b="1" dirty="0"/>
              <a:t>SISTEM PERKULIAHAN</a:t>
            </a:r>
            <a:endParaRPr lang="en-ID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885" t="32965" r="68664" b="44803"/>
          <a:stretch>
            <a:fillRect/>
          </a:stretch>
        </p:blipFill>
        <p:spPr>
          <a:xfrm>
            <a:off x="551294" y="3069756"/>
            <a:ext cx="6135757" cy="260412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14" t="32842" r="60652" b="46085"/>
          <a:stretch>
            <a:fillRect/>
          </a:stretch>
        </p:blipFill>
        <p:spPr>
          <a:xfrm>
            <a:off x="6903613" y="3069756"/>
            <a:ext cx="5249315" cy="2226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7278" y="5575706"/>
            <a:ext cx="268535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KEMITRAAN DENGAN SMK</a:t>
            </a:r>
            <a:endParaRPr lang="en-ID" dirty="0"/>
          </a:p>
        </p:txBody>
      </p:sp>
      <p:sp>
        <p:nvSpPr>
          <p:cNvPr id="9" name="TextBox 8"/>
          <p:cNvSpPr txBox="1"/>
          <p:nvPr/>
        </p:nvSpPr>
        <p:spPr>
          <a:xfrm>
            <a:off x="8495603" y="5575706"/>
            <a:ext cx="315823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KEMITRAAN DENGAN INDUSTRI</a:t>
            </a:r>
            <a:endParaRPr lang="en-ID" dirty="0"/>
          </a:p>
        </p:txBody>
      </p:sp>
      <p:sp>
        <p:nvSpPr>
          <p:cNvPr id="3" name="TextBox 2"/>
          <p:cNvSpPr txBox="1"/>
          <p:nvPr/>
        </p:nvSpPr>
        <p:spPr>
          <a:xfrm>
            <a:off x="593299" y="1872840"/>
            <a:ext cx="1067886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PERKULIAHAN DILAKSANKAN DENGAN 3 SEMESTER YANG TERDIRI DARI:</a:t>
            </a:r>
            <a:endParaRPr lang="en-US" b="1" dirty="0"/>
          </a:p>
          <a:p>
            <a:r>
              <a:rPr lang="en-US" b="1" dirty="0"/>
              <a:t> 1 SEMESTER KULIAH DI KAMPUS DAN 2 SEMESTER MAGANG DI INDUSTRI</a:t>
            </a:r>
            <a:endParaRPr lang="en-ID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83677" y="1748620"/>
          <a:ext cx="1114951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514"/>
                <a:gridCol w="5517287"/>
                <a:gridCol w="3383924"/>
                <a:gridCol w="15977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KEGIATAN</a:t>
                      </a:r>
                      <a:endParaRPr lang="en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TANGGAL PELAKSANAAN</a:t>
                      </a:r>
                      <a:endParaRPr lang="en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KETERANGAN</a:t>
                      </a:r>
                      <a:endParaRPr lang="en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Sosialisai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dengan</a:t>
                      </a:r>
                      <a:r>
                        <a:rPr lang="en-US" dirty="0"/>
                        <a:t> SMKN 1 Padang dan SMKN5 Padang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16-17 </a:t>
                      </a:r>
                      <a:r>
                        <a:rPr lang="en-US" dirty="0" err="1"/>
                        <a:t>Juni</a:t>
                      </a:r>
                      <a:r>
                        <a:rPr lang="en-US" dirty="0"/>
                        <a:t> 2022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Pendaftaran</a:t>
                      </a:r>
                      <a:r>
                        <a:rPr lang="en-US" dirty="0"/>
                        <a:t>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 </a:t>
                      </a:r>
                      <a:r>
                        <a:rPr lang="en-US" dirty="0" err="1"/>
                        <a:t>Juni</a:t>
                      </a:r>
                      <a:r>
                        <a:rPr lang="en-US" dirty="0"/>
                        <a:t> 2022 – 02 </a:t>
                      </a:r>
                      <a:r>
                        <a:rPr lang="en-US" dirty="0" err="1"/>
                        <a:t>Juli</a:t>
                      </a:r>
                      <a:r>
                        <a:rPr lang="en-US" dirty="0"/>
                        <a:t> 2022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Pelaksanaan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Ujian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Tulis</a:t>
                      </a:r>
                      <a:r>
                        <a:rPr lang="en-US" dirty="0"/>
                        <a:t>  </a:t>
                      </a:r>
                      <a:r>
                        <a:rPr lang="en-US" dirty="0" err="1"/>
                        <a:t>Pembidangan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keahlian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03 </a:t>
                      </a:r>
                      <a:r>
                        <a:rPr lang="en-US" dirty="0" err="1"/>
                        <a:t>Juli</a:t>
                      </a:r>
                      <a:r>
                        <a:rPr lang="en-US" dirty="0"/>
                        <a:t> 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Pengumuman</a:t>
                      </a:r>
                      <a:r>
                        <a:rPr lang="en-US" dirty="0"/>
                        <a:t> Hasil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09 </a:t>
                      </a:r>
                      <a:r>
                        <a:rPr lang="en-US" dirty="0" err="1"/>
                        <a:t>Juli</a:t>
                      </a:r>
                      <a:r>
                        <a:rPr lang="en-US" dirty="0"/>
                        <a:t> 2022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DAFTAR ULANG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3677" y="624702"/>
            <a:ext cx="105156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JADWAL  PENERIMAAN D2 FAST TRACK PROGRAM STUDI INSTALASI DAN PEMELIHARAAN KABEL BERTEGANGAN RENDAH</a:t>
            </a:r>
            <a:endParaRPr lang="en-ID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010" y="914007"/>
            <a:ext cx="1119536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highlight>
                  <a:srgbClr val="FFFF00"/>
                </a:highlight>
              </a:rPr>
              <a:t>PERSYARATAN KHUSUS YANG HARUS DI UPLOAD</a:t>
            </a:r>
            <a:endParaRPr lang="en-US" sz="2400" b="1" u="sng" dirty="0">
              <a:highlight>
                <a:srgbClr val="FFFF00"/>
              </a:highlight>
            </a:endParaRPr>
          </a:p>
          <a:p>
            <a:endParaRPr lang="en-US" b="1" u="sng" dirty="0"/>
          </a:p>
          <a:p>
            <a:pPr marL="342900" indent="-342900">
              <a:buAutoNum type="arabicPeriod"/>
            </a:pPr>
            <a:r>
              <a:rPr lang="en-US" dirty="0"/>
              <a:t>Photo Copy </a:t>
            </a:r>
            <a:r>
              <a:rPr lang="en-US" dirty="0" err="1"/>
              <a:t>legalisir</a:t>
            </a:r>
            <a:r>
              <a:rPr lang="en-US" dirty="0"/>
              <a:t> Ijazah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tamatan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2020-2021/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keterangan</a:t>
            </a:r>
            <a:r>
              <a:rPr lang="en-US" dirty="0"/>
              <a:t> lulus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tamatan</a:t>
            </a:r>
            <a:r>
              <a:rPr lang="en-US" dirty="0"/>
              <a:t> 2021-2022 .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Photo Copy </a:t>
            </a:r>
            <a:r>
              <a:rPr lang="en-US" dirty="0" err="1"/>
              <a:t>legalisir</a:t>
            </a:r>
            <a:r>
              <a:rPr lang="en-US" dirty="0"/>
              <a:t> </a:t>
            </a:r>
            <a:r>
              <a:rPr lang="en-US" dirty="0" err="1"/>
              <a:t>Transkrip</a:t>
            </a:r>
            <a:r>
              <a:rPr lang="en-US" dirty="0"/>
              <a:t> Nilai 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tamatan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2020-2021/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keterangan</a:t>
            </a:r>
            <a:r>
              <a:rPr lang="en-US" dirty="0"/>
              <a:t> lulus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tamatan</a:t>
            </a:r>
            <a:r>
              <a:rPr lang="en-US" dirty="0"/>
              <a:t> 2021-2022 .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Photo Copy </a:t>
            </a:r>
            <a:r>
              <a:rPr lang="en-US" dirty="0" err="1"/>
              <a:t>legalisir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Nilai semester 1- semester 5. 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Photo Copy </a:t>
            </a:r>
            <a:r>
              <a:rPr lang="en-US" dirty="0" err="1"/>
              <a:t>legalisir</a:t>
            </a:r>
            <a:r>
              <a:rPr lang="en-US" dirty="0"/>
              <a:t> Skill </a:t>
            </a:r>
            <a:r>
              <a:rPr lang="en-US" dirty="0" err="1"/>
              <a:t>Paspor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klaster</a:t>
            </a:r>
            <a:r>
              <a:rPr lang="en-US" dirty="0"/>
              <a:t> 1- </a:t>
            </a:r>
            <a:r>
              <a:rPr lang="en-US" dirty="0" err="1"/>
              <a:t>klaster</a:t>
            </a:r>
            <a:r>
              <a:rPr lang="en-US" dirty="0"/>
              <a:t> 4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Photocopy </a:t>
            </a:r>
            <a:r>
              <a:rPr lang="en-US" dirty="0" err="1"/>
              <a:t>sertifikat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keahlian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BNSP/ Surat </a:t>
            </a:r>
            <a:r>
              <a:rPr lang="en-US" dirty="0" err="1"/>
              <a:t>keterangan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melaksanakan</a:t>
            </a:r>
            <a:r>
              <a:rPr lang="en-US" dirty="0"/>
              <a:t> uji </a:t>
            </a:r>
            <a:r>
              <a:rPr lang="en-US" dirty="0" err="1"/>
              <a:t>komptensi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LSP SMK.</a:t>
            </a:r>
            <a:r>
              <a:rPr lang="en-US" dirty="0">
                <a:highlight>
                  <a:srgbClr val="FFFF00"/>
                </a:highlight>
              </a:rPr>
              <a:t> ( </a:t>
            </a:r>
            <a:r>
              <a:rPr lang="en-US" dirty="0" err="1">
                <a:highlight>
                  <a:srgbClr val="FFFF00"/>
                </a:highlight>
              </a:rPr>
              <a:t>jika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ada</a:t>
            </a:r>
            <a:r>
              <a:rPr lang="en-US" dirty="0">
                <a:highlight>
                  <a:srgbClr val="FFFF00"/>
                </a:highlight>
              </a:rPr>
              <a:t>)</a:t>
            </a: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FontTx/>
              <a:buAutoNum type="arabicPeriod"/>
            </a:pPr>
            <a:r>
              <a:rPr lang="en-US" dirty="0" err="1"/>
              <a:t>Sertifikat</a:t>
            </a:r>
            <a:r>
              <a:rPr lang="en-US" dirty="0"/>
              <a:t> </a:t>
            </a:r>
            <a:r>
              <a:rPr lang="en-US" dirty="0" err="1"/>
              <a:t>pelatihan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system </a:t>
            </a:r>
            <a:r>
              <a:rPr lang="en-US" dirty="0" err="1"/>
              <a:t>kelistrikan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( </a:t>
            </a:r>
            <a:r>
              <a:rPr lang="en-US" dirty="0" err="1">
                <a:highlight>
                  <a:srgbClr val="FFFF00"/>
                </a:highlight>
              </a:rPr>
              <a:t>jika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ada</a:t>
            </a:r>
            <a:r>
              <a:rPr lang="en-US" dirty="0">
                <a:highlight>
                  <a:srgbClr val="FFFF00"/>
                </a:highlight>
              </a:rPr>
              <a:t>)</a:t>
            </a: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FontTx/>
              <a:buAutoNum type="arabicPeriod"/>
            </a:pP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yang </a:t>
            </a:r>
            <a:r>
              <a:rPr lang="en-US" dirty="0" err="1"/>
              <a:t>sebidang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keahlian</a:t>
            </a:r>
            <a:r>
              <a:rPr lang="en-US" dirty="0"/>
              <a:t> </a:t>
            </a:r>
            <a:r>
              <a:rPr lang="en-US" dirty="0" err="1"/>
              <a:t>kelistrikan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( </a:t>
            </a:r>
            <a:r>
              <a:rPr lang="en-US" dirty="0" err="1">
                <a:highlight>
                  <a:srgbClr val="FFFF00"/>
                </a:highlight>
              </a:rPr>
              <a:t>jika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ada</a:t>
            </a:r>
            <a:r>
              <a:rPr lang="en-US" dirty="0">
                <a:highlight>
                  <a:srgbClr val="FFFF00"/>
                </a:highlight>
              </a:rPr>
              <a:t>)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r>
              <a:rPr lang="en-US" b="1" u="sng" dirty="0">
                <a:highlight>
                  <a:srgbClr val="FFFF00"/>
                </a:highlight>
              </a:rPr>
              <a:t>PERSYARATAN UMUM YANG HARUS DI UPLOAD</a:t>
            </a:r>
            <a:endParaRPr lang="en-US" b="1" u="sng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ID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ALUR PENDAFTARAN</a:t>
            </a:r>
            <a:endParaRPr lang="en-ID" dirty="0"/>
          </a:p>
        </p:txBody>
      </p:sp>
      <p:pic>
        <p:nvPicPr>
          <p:cNvPr id="100" name="Content Placeholder 99"/>
          <p:cNvPicPr/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825625"/>
            <a:ext cx="5181600" cy="435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72200" y="1825625"/>
            <a:ext cx="5181600" cy="435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010" y="1240155"/>
            <a:ext cx="3199130" cy="5019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1240155"/>
            <a:ext cx="3675380" cy="47231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140" y="1240155"/>
            <a:ext cx="3815715" cy="39376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5926"/>
            <a:ext cx="10515600" cy="578103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TEMPAT MAGANG 1 TAHUN ( 2 SEMESTER ) DI INDUSTRI ADALAH</a:t>
            </a:r>
            <a:endParaRPr lang="en-US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b="1" dirty="0">
              <a:highlight>
                <a:srgbClr val="FFFF00"/>
              </a:highlight>
            </a:endParaRPr>
          </a:p>
          <a:p>
            <a:pPr marL="514350" indent="-514350">
              <a:buAutoNum type="arabicPeriod"/>
            </a:pPr>
            <a:r>
              <a:rPr lang="en-US" dirty="0"/>
              <a:t>PT. KURNIA ABADI PADANG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PT HALEYORA POWER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PT. </a:t>
            </a:r>
            <a:r>
              <a:rPr lang="en-ID" dirty="0"/>
              <a:t>MANORIAN ENGINEERING PRAKARSA</a:t>
            </a:r>
            <a:endParaRPr lang="en-ID" dirty="0"/>
          </a:p>
          <a:p>
            <a:pPr marL="514350" indent="-514350">
              <a:buAutoNum type="arabicPeriod"/>
            </a:pPr>
            <a:r>
              <a:rPr lang="en-ID" dirty="0"/>
              <a:t>PT. MANORIAN MEKANIKAL ELEKTRIKAL SERVISE </a:t>
            </a:r>
            <a:endParaRPr lang="en-ID" dirty="0"/>
          </a:p>
          <a:p>
            <a:pPr marL="514350" indent="-514350">
              <a:buAutoNum type="arabicPeriod"/>
            </a:pPr>
            <a:r>
              <a:rPr lang="en-ID" dirty="0"/>
              <a:t>PT. THREE PHASE ENGINEERING SOLUSI</a:t>
            </a:r>
            <a:endParaRPr lang="en-ID" dirty="0"/>
          </a:p>
          <a:p>
            <a:pPr marL="514350" indent="-514350">
              <a:buAutoNum type="arabicPeriod"/>
            </a:pPr>
            <a:r>
              <a:rPr lang="en-US" dirty="0"/>
              <a:t>P</a:t>
            </a:r>
            <a:r>
              <a:rPr lang="en-ID" dirty="0"/>
              <a:t>T. MUSTAFA ELECTRICAL ENGINERING</a:t>
            </a:r>
            <a:endParaRPr lang="en-ID" dirty="0"/>
          </a:p>
          <a:p>
            <a:pPr marL="514350" indent="-514350">
              <a:buAutoNum type="arabicPeriod"/>
            </a:pPr>
            <a:r>
              <a:rPr lang="en-US" dirty="0"/>
              <a:t>A</a:t>
            </a:r>
            <a:r>
              <a:rPr lang="en-ID" dirty="0"/>
              <a:t>SOSIASI KONTRAKTOR LISTRIK &amp; MEKANIKAL INDONESIA (AKLI)</a:t>
            </a:r>
            <a:endParaRPr lang="en-ID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3172</Words>
  <Application>WPS Presentation</Application>
  <PresentationFormat>Widescreen</PresentationFormat>
  <Paragraphs>121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Century Gothic</vt:lpstr>
      <vt:lpstr>Times New Roman</vt:lpstr>
      <vt:lpstr>Calibri</vt:lpstr>
      <vt:lpstr>Microsoft YaHei</vt:lpstr>
      <vt:lpstr>Arial Unicode MS</vt:lpstr>
      <vt:lpstr>Calibri Light</vt:lpstr>
      <vt:lpstr>Office Theme</vt:lpstr>
      <vt:lpstr>Metropolitan</vt:lpstr>
      <vt:lpstr>SOSIALISASI PENERIMAAN DIPLOMA DUA  JALUR CEPAT (D2JC) BEKERJASAMA DENGAN SMK DAN INDUSTRI </vt:lpstr>
      <vt:lpstr>PowerPoint 演示文稿</vt:lpstr>
      <vt:lpstr>PowerPoint 演示文稿</vt:lpstr>
      <vt:lpstr>Peta Okupasi Nasional Dalam Kerangka Kualifikasi Sub Sektor Ketenagalistrikan</vt:lpstr>
      <vt:lpstr>SISTEM PERKULIAHAN</vt:lpstr>
      <vt:lpstr>PowerPoint 演示文稿</vt:lpstr>
      <vt:lpstr>PowerPoint 演示文稿</vt:lpstr>
      <vt:lpstr>ALUR PENDAFTARAN</vt:lpstr>
      <vt:lpstr>PowerPoint 演示文稿</vt:lpstr>
      <vt:lpstr>Bentuk pekerjaan Magang di PT Manorian Group PT Kurnia Abadi Padang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MyBook J7</cp:lastModifiedBy>
  <cp:revision>68</cp:revision>
  <dcterms:created xsi:type="dcterms:W3CDTF">2021-08-05T23:50:00Z</dcterms:created>
  <dcterms:modified xsi:type="dcterms:W3CDTF">2022-06-19T03:23:58Z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2011CFBEE8B74F498F87C49B8C9E854B</vt:lpwstr>
  </property>
  <property fmtid="{D5CDD505-2E9C-101B-9397-08002B2CF9AE}" pid="3" name="KSOProductBuildVer">
    <vt:lpwstr>1033-11.2.0.10463</vt:lpwstr>
  </property>
</Properties>
</file>